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695" r:id="rId12"/>
    <p:sldId id="696" r:id="rId13"/>
    <p:sldId id="697" r:id="rId14"/>
    <p:sldId id="698" r:id="rId15"/>
    <p:sldId id="699" r:id="rId16"/>
    <p:sldId id="701" r:id="rId17"/>
    <p:sldId id="702" r:id="rId18"/>
    <p:sldId id="703" r:id="rId19"/>
    <p:sldId id="704" r:id="rId20"/>
    <p:sldId id="688" r:id="rId21"/>
    <p:sldId id="392" r:id="rId22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08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hi.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r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19" y="1114424"/>
            <a:ext cx="67056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87" y="1114424"/>
            <a:ext cx="65659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71" y="1114424"/>
            <a:ext cx="67056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Lägg in ett tidsschema för: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Tider och åtgärder om det blir svåra väderförhållanden.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Några frågor om banprepareringen?</a:t>
            </a:r>
          </a:p>
        </p:txBody>
      </p:sp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upp denna bild tillsammans med TD</a:t>
            </a:r>
          </a:p>
        </p:txBody>
      </p:sp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upp denna bild tillsammans med SSF representant. </a:t>
            </a:r>
          </a:p>
        </p:txBody>
      </p:sp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051450" y="1238295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Arrangörens logotyp</a:t>
            </a:r>
          </a:p>
        </p:txBody>
      </p:sp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(tävlingens namn)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Skriv in ort och datum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4359" y="3908178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Namn, titel</a:t>
            </a:r>
          </a:p>
        </p:txBody>
      </p:sp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56340" y="1377056"/>
            <a:ext cx="8124138" cy="4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Skriv datum och tider för: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Invigningsceremonier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Tävlingarna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Framtida lagledarmöten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Prisutdelningar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Övriga kringarrangemang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/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Skriv in ett tidsschema för: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Öppettider för banor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för tävlingarna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Vid sprinttävling; tider för: kval, kvartsfinaler, semifinaler och finaler.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och plats för blomsterceremonier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officiella prisutdelningar (ev. hur många som får pris).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nummerlappar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Om behov finns, lägg in information 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uthämtning av nummerlappar.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Vilka nummerlappar som används i respektive lopp.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 och plats för uthämtning av finalnummerlappar (endast vid sprinttävlingar).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Var bennummerlappas fästs.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Eventuell information om lottningen.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väderprognos för tävlingsdagarna, gärna med ett diagram. </a:t>
            </a:r>
            <a:r>
              <a:rPr lang="sv-SE" sz="1600" b="1" dirty="0" err="1"/>
              <a:t>Skärmdumpar</a:t>
            </a:r>
            <a:r>
              <a:rPr lang="sv-SE" sz="1600" b="1" dirty="0"/>
              <a:t> går att göra från t ex </a:t>
            </a:r>
            <a:r>
              <a:rPr lang="sv-SE" sz="1600" b="1" dirty="0">
                <a:hlinkClick r:id="rId3"/>
              </a:rPr>
              <a:t>www.smhi.se</a:t>
            </a:r>
            <a:r>
              <a:rPr lang="sv-SE" sz="1600" b="1" dirty="0"/>
              <a:t> eller </a:t>
            </a:r>
            <a:r>
              <a:rPr lang="sv-SE" sz="1600" b="1" dirty="0">
                <a:hlinkClick r:id="rId4"/>
              </a:rPr>
              <a:t>www.yr.no</a:t>
            </a: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0FB47-0310-4D5B-BE82-806BC45526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</TotalTime>
  <Words>1237</Words>
  <Application>Microsoft Office PowerPoint</Application>
  <PresentationFormat>Bredbild</PresentationFormat>
  <Paragraphs>180</Paragraphs>
  <Slides>18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Impact</vt:lpstr>
      <vt:lpstr>Systemtypsnitt</vt:lpstr>
      <vt:lpstr>Wingdings</vt:lpstr>
      <vt:lpstr>Blank Presentation</vt:lpstr>
      <vt:lpstr>PowerPoint-presentation</vt:lpstr>
      <vt:lpstr>Lagledarmöte för (tävlingens namn)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Information om nummerlappar och lottning</vt:lpstr>
      <vt:lpstr>Väderprognos</vt:lpstr>
      <vt:lpstr>Presentation av tävlingsarenan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Ludvig Remb</cp:lastModifiedBy>
  <cp:revision>1</cp:revision>
  <cp:lastPrinted>2018-05-08T07:41:34Z</cp:lastPrinted>
  <dcterms:created xsi:type="dcterms:W3CDTF">2021-12-13T14:14:56Z</dcterms:created>
  <dcterms:modified xsi:type="dcterms:W3CDTF">2021-12-13T14:17:20Z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